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6" r:id="rId18"/>
    <p:sldId id="269" r:id="rId19"/>
    <p:sldId id="270" r:id="rId20"/>
    <p:sldId id="271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1166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2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7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4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3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0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00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5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5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8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7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BD6B9B-63FA-4B60-AF2E-69CEAE30F2C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D9DF01-17B1-448A-8551-52AD6194F5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55D6B-E9C2-439A-8F29-49CE7C72B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IViewer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BA95B7-36CA-428C-A930-6FB73EC3C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看图，真的就看图</a:t>
            </a:r>
          </a:p>
        </p:txBody>
      </p:sp>
    </p:spTree>
    <p:extLst>
      <p:ext uri="{BB962C8B-B14F-4D97-AF65-F5344CB8AC3E}">
        <p14:creationId xmlns:p14="http://schemas.microsoft.com/office/powerpoint/2010/main" val="409674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5D880-3521-41D3-98A3-52BAF397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A15809-792B-40D9-9DB6-8DB4E65A07F6}"/>
              </a:ext>
            </a:extLst>
          </p:cNvPr>
          <p:cNvSpPr txBox="1"/>
          <p:nvPr/>
        </p:nvSpPr>
        <p:spPr>
          <a:xfrm>
            <a:off x="9000204" y="413087"/>
            <a:ext cx="2662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详细信息，</a:t>
            </a:r>
            <a:endParaRPr lang="en-US" altLang="zh-CN" sz="3200" b="1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要，就显示</a:t>
            </a:r>
          </a:p>
        </p:txBody>
      </p:sp>
    </p:spTree>
    <p:extLst>
      <p:ext uri="{BB962C8B-B14F-4D97-AF65-F5344CB8AC3E}">
        <p14:creationId xmlns:p14="http://schemas.microsoft.com/office/powerpoint/2010/main" val="197268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D4CE7F-DA45-4F8A-9803-69833196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A15809-792B-40D9-9DB6-8DB4E65A07F6}"/>
              </a:ext>
            </a:extLst>
          </p:cNvPr>
          <p:cNvSpPr txBox="1"/>
          <p:nvPr/>
        </p:nvSpPr>
        <p:spPr>
          <a:xfrm>
            <a:off x="9000204" y="413087"/>
            <a:ext cx="2662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详细信息，</a:t>
            </a:r>
            <a:endParaRPr lang="en-US" altLang="zh-CN" sz="3200" b="1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不要，就隐藏</a:t>
            </a:r>
          </a:p>
        </p:txBody>
      </p:sp>
    </p:spTree>
    <p:extLst>
      <p:ext uri="{BB962C8B-B14F-4D97-AF65-F5344CB8AC3E}">
        <p14:creationId xmlns:p14="http://schemas.microsoft.com/office/powerpoint/2010/main" val="356158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5D880-3521-41D3-98A3-52BAF397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A15809-792B-40D9-9DB6-8DB4E65A07F6}"/>
              </a:ext>
            </a:extLst>
          </p:cNvPr>
          <p:cNvSpPr txBox="1"/>
          <p:nvPr/>
        </p:nvSpPr>
        <p:spPr>
          <a:xfrm>
            <a:off x="9010364" y="413087"/>
            <a:ext cx="266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再详细点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3EF71-76A8-462E-AA6F-5447FC3A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06" y="705475"/>
            <a:ext cx="5147959" cy="38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5D880-3521-41D3-98A3-52BAF397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4CF8B-0B4F-48FC-BBD0-0E95CA222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85"/>
          <a:stretch/>
        </p:blipFill>
        <p:spPr>
          <a:xfrm>
            <a:off x="1821071" y="4681498"/>
            <a:ext cx="2697697" cy="18389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E7E013-A8FA-4B40-930E-92B313777D15}"/>
              </a:ext>
            </a:extLst>
          </p:cNvPr>
          <p:cNvSpPr txBox="1"/>
          <p:nvPr/>
        </p:nvSpPr>
        <p:spPr>
          <a:xfrm>
            <a:off x="9010364" y="413087"/>
            <a:ext cx="2662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我需要的时候，</a:t>
            </a:r>
            <a:endParaRPr lang="en-US" altLang="zh-CN" sz="3200" b="1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又藏的那么深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4A9064-C5B3-4354-8D63-6724BB19B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59" y="1148080"/>
            <a:ext cx="3461499" cy="53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1F628FF-077D-4AF8-8FF1-D77A4708B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533D17-558B-4198-9385-AC8EA810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6058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FC605-1F0E-451C-AAE1-02571C2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7E4B6-3CE7-4841-BE05-18228A2C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1073FF-5515-4D0D-8387-A040340A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FC605-1F0E-451C-AAE1-02571C2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7E4B6-3CE7-4841-BE05-18228A2C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1073FF-5515-4D0D-8387-A040340A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3877AB-5D54-4D7E-B081-A8C60526E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t="1222" r="1550" b="1927"/>
          <a:stretch/>
        </p:blipFill>
        <p:spPr>
          <a:xfrm>
            <a:off x="2500793" y="975148"/>
            <a:ext cx="7124956" cy="48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FC605-1F0E-451C-AAE1-02571C2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7E4B6-3CE7-4841-BE05-18228A2C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0382A-2DC4-4849-A59C-24EEAB8F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2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6036B0-0480-4294-AA70-B21AE9340F2F}"/>
              </a:ext>
            </a:extLst>
          </p:cNvPr>
          <p:cNvSpPr/>
          <p:nvPr/>
        </p:nvSpPr>
        <p:spPr>
          <a:xfrm>
            <a:off x="-91440" y="-121920"/>
            <a:ext cx="12374880" cy="706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2E09645-F00E-43D6-8ED5-6C74E1380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你讲究，我懂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0FB8EC68-7E1C-4493-A4D5-6AD49B53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659A26-8938-4CE2-9B0A-71628951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不，我不喜欢锯齿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798D44-5792-428F-8447-6F8E7C126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系统默认（锐利，锯齿感更强）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7F05DF4-A0E4-4667-AEE4-B526EFC60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7982" b="5523"/>
          <a:stretch/>
        </p:blipFill>
        <p:spPr>
          <a:xfrm>
            <a:off x="1177947" y="2409825"/>
            <a:ext cx="940501" cy="95876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34970-08A0-47B0-B67D-47741801F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cap="none" dirty="0"/>
              <a:t>Bilinear</a:t>
            </a:r>
            <a:r>
              <a:rPr lang="zh-CN" altLang="en-US" cap="none" dirty="0"/>
              <a:t>（平滑，锯齿感更弱）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1779484-75B9-43BA-8F15-699B85BA41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0" t="13376" r="29959" b="13282"/>
          <a:stretch/>
        </p:blipFill>
        <p:spPr>
          <a:xfrm>
            <a:off x="2118449" y="2409824"/>
            <a:ext cx="3780327" cy="3865469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DA0E2D-3102-4A0A-A477-DBF0E9470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6" y="2409824"/>
            <a:ext cx="940501" cy="9405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BC5B53-80C4-4EFC-99A2-7E26CB9D05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t="16876" r="31271" b="16708"/>
          <a:stretch/>
        </p:blipFill>
        <p:spPr>
          <a:xfrm>
            <a:off x="7233726" y="2409824"/>
            <a:ext cx="3860993" cy="38609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B42AE56-C3C6-4B3A-B900-844AD67F2B0D}"/>
              </a:ext>
            </a:extLst>
          </p:cNvPr>
          <p:cNvSpPr txBox="1"/>
          <p:nvPr/>
        </p:nvSpPr>
        <p:spPr>
          <a:xfrm>
            <a:off x="9455085" y="1150070"/>
            <a:ext cx="17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缩小：</a:t>
            </a:r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40%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74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DBA01DF-2FC7-442E-815A-F34B5BD2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选题背景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B6CFF08-9BA8-4FED-B46D-E35CC53E5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 </a:t>
            </a:r>
            <a:r>
              <a:rPr lang="zh-CN" altLang="en-US" dirty="0"/>
              <a:t>看图，只要图就够了。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3200" b="1" dirty="0"/>
              <a:t>其他的，除非需要，否则不要显示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4970C69-93E3-4708-B6F3-F856E0235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0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659A26-8938-4CE2-9B0A-71628951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不，我需要观察像素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798D44-5792-428F-8447-6F8E7C126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默认（像素间进行插值）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34970-08A0-47B0-B67D-47741801F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cap="none" dirty="0"/>
              <a:t>Nearest Neighbor</a:t>
            </a:r>
            <a:r>
              <a:rPr lang="zh-CN" altLang="en-US" cap="none" dirty="0"/>
              <a:t>（选取邻近像素）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6AE5F25A-7AB6-45AC-9CB2-BB67192ED6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3" t="14755" r="30027" b="15062"/>
          <a:stretch/>
        </p:blipFill>
        <p:spPr>
          <a:xfrm>
            <a:off x="6198394" y="2664619"/>
            <a:ext cx="1973832" cy="1954307"/>
          </a:xfr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ED46C4E-7F02-47A7-A851-F0DDD53F4C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6" t="15070" r="30363" b="14769"/>
          <a:stretch/>
        </p:blipFill>
        <p:spPr>
          <a:xfrm>
            <a:off x="1192306" y="2691026"/>
            <a:ext cx="1954306" cy="1954307"/>
          </a:xfr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55A07AA-12CF-44A0-918F-46C6854712B8}"/>
              </a:ext>
            </a:extLst>
          </p:cNvPr>
          <p:cNvSpPr txBox="1"/>
          <p:nvPr/>
        </p:nvSpPr>
        <p:spPr>
          <a:xfrm>
            <a:off x="9455085" y="1150070"/>
            <a:ext cx="17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放大：</a:t>
            </a:r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2500%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0937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659A26-8938-4CE2-9B0A-71628951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我愿意用时间换质量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798D44-5792-428F-8447-6F8E7C126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默认（颗粒感明显）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34970-08A0-47B0-B67D-47741801F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cap="none" dirty="0"/>
              <a:t>NNEDI3</a:t>
            </a:r>
            <a:r>
              <a:rPr lang="zh-CN" altLang="en-US" cap="none" dirty="0"/>
              <a:t>（边缘保持平滑）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5A07AA-12CF-44A0-918F-46C6854712B8}"/>
              </a:ext>
            </a:extLst>
          </p:cNvPr>
          <p:cNvSpPr txBox="1"/>
          <p:nvPr/>
        </p:nvSpPr>
        <p:spPr>
          <a:xfrm>
            <a:off x="9455085" y="1150070"/>
            <a:ext cx="17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放大：</a:t>
            </a:r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400%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0CAB7BE-DAD2-4E94-BD94-F53E98E4C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1" t="34515" r="45552" b="23251"/>
          <a:stretch/>
        </p:blipFill>
        <p:spPr>
          <a:xfrm>
            <a:off x="1097280" y="2441542"/>
            <a:ext cx="3795231" cy="3790276"/>
          </a:xfr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3F9C2C7-339C-4972-92E8-DACF5D2B56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t="35006" r="42617" b="22903"/>
          <a:stretch/>
        </p:blipFill>
        <p:spPr>
          <a:xfrm>
            <a:off x="6217920" y="2441542"/>
            <a:ext cx="3795231" cy="3790276"/>
          </a:xfrm>
        </p:spPr>
      </p:pic>
    </p:spTree>
    <p:extLst>
      <p:ext uri="{BB962C8B-B14F-4D97-AF65-F5344CB8AC3E}">
        <p14:creationId xmlns:p14="http://schemas.microsoft.com/office/powerpoint/2010/main" val="273715280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EBDED85-CAD7-4BD7-991B-2E9870A98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IViewer</a:t>
            </a:r>
            <a:endParaRPr lang="zh-CN" altLang="en-US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502676DC-67BB-4303-9170-4D7624C88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13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ECCF07-3694-44E1-8068-7DE89554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B1E7B49-D9DC-4584-891E-3ABF30D31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66" y="1567770"/>
            <a:ext cx="7921534" cy="379441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EB3A66-6E85-4F53-810C-46DE0164005E}"/>
              </a:ext>
            </a:extLst>
          </p:cNvPr>
          <p:cNvSpPr txBox="1"/>
          <p:nvPr/>
        </p:nvSpPr>
        <p:spPr>
          <a:xfrm>
            <a:off x="10147151" y="696518"/>
            <a:ext cx="196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看一张图</a:t>
            </a:r>
          </a:p>
        </p:txBody>
      </p:sp>
    </p:spTree>
    <p:extLst>
      <p:ext uri="{BB962C8B-B14F-4D97-AF65-F5344CB8AC3E}">
        <p14:creationId xmlns:p14="http://schemas.microsoft.com/office/powerpoint/2010/main" val="29660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ECCF07-3694-44E1-8068-7DE89554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B1E7B49-D9DC-4584-891E-3ABF30D31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806" r="3036" b="4079"/>
          <a:stretch/>
        </p:blipFill>
        <p:spPr>
          <a:xfrm>
            <a:off x="339525" y="642729"/>
            <a:ext cx="11512950" cy="5572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EB3A66-6E85-4F53-810C-46DE0164005E}"/>
              </a:ext>
            </a:extLst>
          </p:cNvPr>
          <p:cNvSpPr txBox="1"/>
          <p:nvPr/>
        </p:nvSpPr>
        <p:spPr>
          <a:xfrm>
            <a:off x="10148285" y="712508"/>
            <a:ext cx="170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放大？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19859E-6784-40F6-B009-48247424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61" y="642729"/>
            <a:ext cx="1518939" cy="3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ECCF07-3694-44E1-8068-7DE89554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B1E7B49-D9DC-4584-891E-3ABF30D31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806" r="3036" b="4079"/>
          <a:stretch/>
        </p:blipFill>
        <p:spPr>
          <a:xfrm>
            <a:off x="339525" y="642729"/>
            <a:ext cx="11512950" cy="557254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EB3A66-6E85-4F53-810C-46DE0164005E}"/>
              </a:ext>
            </a:extLst>
          </p:cNvPr>
          <p:cNvSpPr txBox="1"/>
          <p:nvPr/>
        </p:nvSpPr>
        <p:spPr>
          <a:xfrm>
            <a:off x="7566212" y="712508"/>
            <a:ext cx="4286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浏览区域就这么大了，看我们的控件多漂亮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19859E-6784-40F6-B009-48247424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61" y="642729"/>
            <a:ext cx="1518939" cy="3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3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0" grpId="3"/>
      <p:bldP spid="10" grpId="4"/>
      <p:bldP spid="10" grpId="5"/>
      <p:bldP spid="10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6036B0-0480-4294-AA70-B21AE9340F2F}"/>
              </a:ext>
            </a:extLst>
          </p:cNvPr>
          <p:cNvSpPr/>
          <p:nvPr/>
        </p:nvSpPr>
        <p:spPr>
          <a:xfrm>
            <a:off x="-91440" y="-121920"/>
            <a:ext cx="12374880" cy="706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2E09645-F00E-43D6-8ED5-6C74E1380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不，我要看的是图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0FB8EC68-7E1C-4493-A4D5-6AD49B53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04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E31A92-0241-46FF-B2D8-813FE931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CBE328-7BCC-4738-B406-411AA8DB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6ED5A1-8996-4CFA-8877-1B422344F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64" b="95821"/>
          <a:stretch/>
        </p:blipFill>
        <p:spPr>
          <a:xfrm>
            <a:off x="0" y="0"/>
            <a:ext cx="394447" cy="286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D14B8B-143A-4450-8CB7-7C3D25A87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1" b="96340"/>
          <a:stretch/>
        </p:blipFill>
        <p:spPr>
          <a:xfrm>
            <a:off x="11026588" y="-9232"/>
            <a:ext cx="1165412" cy="2510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A15809-792B-40D9-9DB6-8DB4E65A07F6}"/>
              </a:ext>
            </a:extLst>
          </p:cNvPr>
          <p:cNvSpPr txBox="1"/>
          <p:nvPr/>
        </p:nvSpPr>
        <p:spPr>
          <a:xfrm>
            <a:off x="8776684" y="595967"/>
            <a:ext cx="2456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需要按钮，显示按钮</a:t>
            </a:r>
          </a:p>
        </p:txBody>
      </p:sp>
    </p:spTree>
    <p:extLst>
      <p:ext uri="{BB962C8B-B14F-4D97-AF65-F5344CB8AC3E}">
        <p14:creationId xmlns:p14="http://schemas.microsoft.com/office/powerpoint/2010/main" val="13583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6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318D85-2D6D-42DE-935A-CADB1F25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6ED5A1-8996-4CFA-8877-1B422344F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64" b="95821"/>
          <a:stretch/>
        </p:blipFill>
        <p:spPr>
          <a:xfrm>
            <a:off x="0" y="0"/>
            <a:ext cx="394447" cy="286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D14B8B-143A-4450-8CB7-7C3D25A87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1" b="96340"/>
          <a:stretch/>
        </p:blipFill>
        <p:spPr>
          <a:xfrm>
            <a:off x="11026588" y="-9232"/>
            <a:ext cx="1165412" cy="2510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A15809-792B-40D9-9DB6-8DB4E65A07F6}"/>
              </a:ext>
            </a:extLst>
          </p:cNvPr>
          <p:cNvSpPr txBox="1"/>
          <p:nvPr/>
        </p:nvSpPr>
        <p:spPr>
          <a:xfrm>
            <a:off x="8776684" y="595967"/>
            <a:ext cx="266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不需要，隐藏</a:t>
            </a:r>
          </a:p>
        </p:txBody>
      </p:sp>
    </p:spTree>
    <p:extLst>
      <p:ext uri="{BB962C8B-B14F-4D97-AF65-F5344CB8AC3E}">
        <p14:creationId xmlns:p14="http://schemas.microsoft.com/office/powerpoint/2010/main" val="43747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243</TotalTime>
  <Words>173</Words>
  <Application>Microsoft Office PowerPoint</Application>
  <PresentationFormat>宽屏</PresentationFormat>
  <Paragraphs>37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思源黑体</vt:lpstr>
      <vt:lpstr>Calibri</vt:lpstr>
      <vt:lpstr>Calibri Light</vt:lpstr>
      <vt:lpstr>回顾</vt:lpstr>
      <vt:lpstr>IViewer</vt:lpstr>
      <vt:lpstr>选题背景</vt:lpstr>
      <vt:lpstr>PowerPoint 演示文稿</vt:lpstr>
      <vt:lpstr>PowerPoint 演示文稿</vt:lpstr>
      <vt:lpstr>PowerPoint 演示文稿</vt:lpstr>
      <vt:lpstr>不，我要看的是图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你讲究，我懂</vt:lpstr>
      <vt:lpstr>不，我不喜欢锯齿</vt:lpstr>
      <vt:lpstr>不，我需要观察像素</vt:lpstr>
      <vt:lpstr>我愿意用时间换质量</vt:lpstr>
      <vt:lpstr>IViewer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IViewer</dc:title>
  <dc:creator>tong yuan</dc:creator>
  <cp:lastModifiedBy>tong yuan</cp:lastModifiedBy>
  <cp:revision>22</cp:revision>
  <dcterms:created xsi:type="dcterms:W3CDTF">2020-06-20T02:45:22Z</dcterms:created>
  <dcterms:modified xsi:type="dcterms:W3CDTF">2020-06-20T06:49:13Z</dcterms:modified>
</cp:coreProperties>
</file>